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E7C9517-E993-43A0-874E-6D008BF899FC}" type="datetimeFigureOut">
              <a:rPr lang="sk-SK" smtClean="0"/>
              <a:pPr/>
              <a:t>8. 10. 2015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0C9B16F-E511-4649-886C-86328B57C32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C9517-E993-43A0-874E-6D008BF899FC}" type="datetimeFigureOut">
              <a:rPr lang="sk-SK" smtClean="0"/>
              <a:pPr/>
              <a:t>8. 10. 2015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9B16F-E511-4649-886C-86328B57C32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C9517-E993-43A0-874E-6D008BF899FC}" type="datetimeFigureOut">
              <a:rPr lang="sk-SK" smtClean="0"/>
              <a:pPr/>
              <a:t>8. 10. 2015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9B16F-E511-4649-886C-86328B57C32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7C9517-E993-43A0-874E-6D008BF899FC}" type="datetimeFigureOut">
              <a:rPr lang="sk-SK" smtClean="0"/>
              <a:pPr/>
              <a:t>8. 10. 2015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0C9B16F-E511-4649-886C-86328B57C32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E7C9517-E993-43A0-874E-6D008BF899FC}" type="datetimeFigureOut">
              <a:rPr lang="sk-SK" smtClean="0"/>
              <a:pPr/>
              <a:t>8. 10. 2015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0C9B16F-E511-4649-886C-86328B57C32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C9517-E993-43A0-874E-6D008BF899FC}" type="datetimeFigureOut">
              <a:rPr lang="sk-SK" smtClean="0"/>
              <a:pPr/>
              <a:t>8. 10. 2015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9B16F-E511-4649-886C-86328B57C32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C9517-E993-43A0-874E-6D008BF899FC}" type="datetimeFigureOut">
              <a:rPr lang="sk-SK" smtClean="0"/>
              <a:pPr/>
              <a:t>8. 10. 2015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9B16F-E511-4649-886C-86328B57C32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7C9517-E993-43A0-874E-6D008BF899FC}" type="datetimeFigureOut">
              <a:rPr lang="sk-SK" smtClean="0"/>
              <a:pPr/>
              <a:t>8. 10. 2015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0C9B16F-E511-4649-886C-86328B57C32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C9517-E993-43A0-874E-6D008BF899FC}" type="datetimeFigureOut">
              <a:rPr lang="sk-SK" smtClean="0"/>
              <a:pPr/>
              <a:t>8. 10. 2015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9B16F-E511-4649-886C-86328B57C32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7C9517-E993-43A0-874E-6D008BF899FC}" type="datetimeFigureOut">
              <a:rPr lang="sk-SK" smtClean="0"/>
              <a:pPr/>
              <a:t>8. 10. 2015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0C9B16F-E511-4649-886C-86328B57C32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7C9517-E993-43A0-874E-6D008BF899FC}" type="datetimeFigureOut">
              <a:rPr lang="sk-SK" smtClean="0"/>
              <a:pPr/>
              <a:t>8. 10. 2015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0C9B16F-E511-4649-886C-86328B57C32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E7C9517-E993-43A0-874E-6D008BF899FC}" type="datetimeFigureOut">
              <a:rPr lang="sk-SK" smtClean="0"/>
              <a:pPr/>
              <a:t>8. 10. 2015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0C9B16F-E511-4649-886C-86328B57C325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23728" y="548680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sk-SK" sz="3600" dirty="0" smtClean="0">
                <a:solidFill>
                  <a:srgbClr val="00B050"/>
                </a:solidFill>
              </a:rPr>
              <a:t>Rozdiely medzi slovenčinou a češtinou </a:t>
            </a:r>
            <a:endParaRPr lang="sk-SK" sz="3600" dirty="0">
              <a:solidFill>
                <a:srgbClr val="00B050"/>
              </a:solidFill>
            </a:endParaRPr>
          </a:p>
        </p:txBody>
      </p:sp>
      <p:pic>
        <p:nvPicPr>
          <p:cNvPr id="25602" name="Picture 2" descr="http://obrazky.4ever.sk/data/download/kreslene/ceska-vlajka-1897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4389012"/>
            <a:ext cx="2765800" cy="1844788"/>
          </a:xfrm>
          <a:prstGeom prst="rect">
            <a:avLst/>
          </a:prstGeom>
          <a:noFill/>
        </p:spPr>
      </p:pic>
      <p:pic>
        <p:nvPicPr>
          <p:cNvPr id="25604" name="Picture 4" descr="http://www.saveeurope.estranky.sk/img/mid/5/slovenska-vlaj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4221088"/>
            <a:ext cx="3096344" cy="23222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saveeurope.estranky.sk/img/mid/5/slovenska-vlaj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0"/>
            <a:ext cx="720080" cy="540060"/>
          </a:xfrm>
          <a:prstGeom prst="rect">
            <a:avLst/>
          </a:prstGeom>
          <a:noFill/>
        </p:spPr>
      </p:pic>
      <p:pic>
        <p:nvPicPr>
          <p:cNvPr id="14340" name="Picture 4" descr="http://obrazky.4ever.sk/data/download/kreslene/ceska-vlajka-1897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165304"/>
            <a:ext cx="863664" cy="576064"/>
          </a:xfrm>
          <a:prstGeom prst="rect">
            <a:avLst/>
          </a:prstGeom>
          <a:noFill/>
        </p:spPr>
      </p:pic>
      <p:sp>
        <p:nvSpPr>
          <p:cNvPr id="10" name="BlokTextu 9"/>
          <p:cNvSpPr txBox="1"/>
          <p:nvPr/>
        </p:nvSpPr>
        <p:spPr>
          <a:xfrm>
            <a:off x="1043608" y="188640"/>
            <a:ext cx="6840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dirty="0" smtClean="0">
                <a:solidFill>
                  <a:srgbClr val="0070C0"/>
                </a:solidFill>
              </a:rPr>
              <a:t>ROZDIELNÉ </a:t>
            </a:r>
            <a:r>
              <a:rPr lang="sk-SK" sz="3200" dirty="0" smtClean="0">
                <a:solidFill>
                  <a:srgbClr val="0070C0"/>
                </a:solidFill>
              </a:rPr>
              <a:t>HLÁSKY </a:t>
            </a:r>
            <a:endParaRPr lang="sk-SK" sz="3200" dirty="0">
              <a:solidFill>
                <a:srgbClr val="0070C0"/>
              </a:solidFill>
            </a:endParaRPr>
          </a:p>
        </p:txBody>
      </p:sp>
      <p:sp>
        <p:nvSpPr>
          <p:cNvPr id="11" name="Obdĺžnik so šikmým zaobleným rohom 10"/>
          <p:cNvSpPr/>
          <p:nvPr/>
        </p:nvSpPr>
        <p:spPr>
          <a:xfrm>
            <a:off x="971600" y="1916832"/>
            <a:ext cx="2376264" cy="2448272"/>
          </a:xfrm>
          <a:prstGeom prst="round2Diag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Dz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sk-SK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dž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sk-SK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ia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sk-SK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io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sk-SK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iu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sk-SK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ô,ä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ŕ, ľ, ĺ  </a:t>
            </a:r>
            <a:endParaRPr lang="sk-SK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Obdĺžnik so šikmým zaobleným rohom 11"/>
          <p:cNvSpPr/>
          <p:nvPr/>
        </p:nvSpPr>
        <p:spPr>
          <a:xfrm>
            <a:off x="6084168" y="1916832"/>
            <a:ext cx="2448272" cy="2592288"/>
          </a:xfrm>
          <a:prstGeom prst="round2Diag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Ř, ě, ů, </a:t>
            </a:r>
            <a:r>
              <a:rPr lang="sk-SK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mně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r>
              <a:rPr lang="sk-SK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mě</a:t>
            </a:r>
            <a:endParaRPr lang="sk-SK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Šípka doprava 13"/>
          <p:cNvSpPr/>
          <p:nvPr/>
        </p:nvSpPr>
        <p:spPr>
          <a:xfrm>
            <a:off x="1259632" y="1484784"/>
            <a:ext cx="208823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Slovenský jazyk</a:t>
            </a:r>
            <a:endParaRPr lang="sk-SK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Šípka doprava 16"/>
          <p:cNvSpPr/>
          <p:nvPr/>
        </p:nvSpPr>
        <p:spPr>
          <a:xfrm>
            <a:off x="6156176" y="1484784"/>
            <a:ext cx="25202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Český jazyk </a:t>
            </a:r>
            <a:endParaRPr lang="sk-SK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179512" y="4653136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Bryndza, džem, piatok </a:t>
            </a:r>
            <a:endParaRPr lang="sk-SK" dirty="0"/>
          </a:p>
        </p:txBody>
      </p:sp>
      <p:sp>
        <p:nvSpPr>
          <p:cNvPr id="20" name="BlokTextu 19"/>
          <p:cNvSpPr txBox="1"/>
          <p:nvPr/>
        </p:nvSpPr>
        <p:spPr>
          <a:xfrm>
            <a:off x="6084168" y="479715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Řeřicha</a:t>
            </a:r>
            <a:r>
              <a:rPr lang="sk-SK" dirty="0" smtClean="0"/>
              <a:t>, </a:t>
            </a:r>
            <a:r>
              <a:rPr lang="sk-SK" dirty="0" err="1" smtClean="0"/>
              <a:t>město</a:t>
            </a:r>
            <a:r>
              <a:rPr lang="sk-SK" dirty="0" smtClean="0"/>
              <a:t>, </a:t>
            </a:r>
            <a:r>
              <a:rPr lang="sk-SK" dirty="0" err="1" smtClean="0"/>
              <a:t>sůl</a:t>
            </a:r>
            <a:r>
              <a:rPr lang="sk-SK" dirty="0" smtClean="0"/>
              <a:t>, 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www.saveeurope.estranky.sk/img/mid/5/slovenska-vlaj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188640"/>
            <a:ext cx="936104" cy="702078"/>
          </a:xfrm>
          <a:prstGeom prst="rect">
            <a:avLst/>
          </a:prstGeom>
          <a:noFill/>
        </p:spPr>
      </p:pic>
      <p:pic>
        <p:nvPicPr>
          <p:cNvPr id="13316" name="Picture 4" descr="http://obrazky.4ever.sk/data/download/kreslene/ceska-vlajka-1897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1" y="6118404"/>
            <a:ext cx="792088" cy="528323"/>
          </a:xfrm>
          <a:prstGeom prst="rect">
            <a:avLst/>
          </a:prstGeom>
          <a:noFill/>
        </p:spPr>
      </p:pic>
      <p:sp>
        <p:nvSpPr>
          <p:cNvPr id="7" name="BlokTextu 6"/>
          <p:cNvSpPr txBox="1"/>
          <p:nvPr/>
        </p:nvSpPr>
        <p:spPr>
          <a:xfrm>
            <a:off x="1475656" y="260648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smtClean="0">
                <a:solidFill>
                  <a:srgbClr val="FF0000"/>
                </a:solidFill>
              </a:rPr>
              <a:t>ROZDIELNÉ </a:t>
            </a:r>
            <a:r>
              <a:rPr lang="sk-SK" sz="3200" dirty="0" smtClean="0">
                <a:solidFill>
                  <a:srgbClr val="FF0000"/>
                </a:solidFill>
              </a:rPr>
              <a:t>SLOVÁ </a:t>
            </a:r>
            <a:endParaRPr lang="sk-SK" sz="3200" dirty="0">
              <a:solidFill>
                <a:srgbClr val="FF0000"/>
              </a:solidFill>
            </a:endParaRPr>
          </a:p>
        </p:txBody>
      </p:sp>
      <p:sp>
        <p:nvSpPr>
          <p:cNvPr id="8" name="Zvislý zvitok 7"/>
          <p:cNvSpPr/>
          <p:nvPr/>
        </p:nvSpPr>
        <p:spPr>
          <a:xfrm>
            <a:off x="611560" y="1556792"/>
            <a:ext cx="3456384" cy="4032448"/>
          </a:xfrm>
          <a:prstGeom prst="verticalScroll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sk-SK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sk-SK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Borůvka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</a:p>
          <a:p>
            <a:pPr algn="ctr"/>
            <a:r>
              <a:rPr lang="sk-SK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Rampouch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</a:p>
          <a:p>
            <a:pPr algn="ctr"/>
            <a:r>
              <a:rPr lang="sk-SK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Sůl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</a:p>
          <a:p>
            <a:pPr algn="ctr"/>
            <a:r>
              <a:rPr lang="sk-SK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Tramvaj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</a:p>
          <a:p>
            <a:pPr algn="ctr"/>
            <a:r>
              <a:rPr lang="sk-SK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Kroužek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</a:p>
          <a:p>
            <a:pPr algn="ctr"/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Bačkora,</a:t>
            </a:r>
          </a:p>
          <a:p>
            <a:pPr algn="ctr"/>
            <a:r>
              <a:rPr lang="sk-SK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Prosinec</a:t>
            </a:r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</a:p>
          <a:p>
            <a:pPr algn="ctr"/>
            <a:endParaRPr lang="sk-SK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sk-SK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sk-SK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sk-SK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sk-SK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sk-SK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sk-SK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Zvislý zvitok 8"/>
          <p:cNvSpPr/>
          <p:nvPr/>
        </p:nvSpPr>
        <p:spPr>
          <a:xfrm>
            <a:off x="4932040" y="1484784"/>
            <a:ext cx="3528392" cy="4104456"/>
          </a:xfrm>
          <a:prstGeom prst="verticalScroll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Čučoriedka,</a:t>
            </a:r>
          </a:p>
          <a:p>
            <a:pPr algn="ctr"/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Cencúľ,</a:t>
            </a:r>
          </a:p>
          <a:p>
            <a:pPr algn="ctr"/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Soľ,</a:t>
            </a:r>
          </a:p>
          <a:p>
            <a:pPr algn="ctr"/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Električka,</a:t>
            </a:r>
          </a:p>
          <a:p>
            <a:pPr algn="ctr"/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Krúžok,</a:t>
            </a:r>
          </a:p>
          <a:p>
            <a:pPr algn="ctr"/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Papuča,</a:t>
            </a:r>
          </a:p>
          <a:p>
            <a:pPr algn="ctr"/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December,</a:t>
            </a:r>
          </a:p>
          <a:p>
            <a:pPr algn="ctr"/>
            <a:endParaRPr lang="sk-SK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sk-SK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sk-SK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sk-SK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sk-SK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Vypracovali:</a:t>
            </a:r>
            <a:endParaRPr lang="sk-SK" dirty="0"/>
          </a:p>
        </p:txBody>
      </p:sp>
      <p:sp>
        <p:nvSpPr>
          <p:cNvPr id="5" name="Šesťcípa hviezda 4"/>
          <p:cNvSpPr/>
          <p:nvPr/>
        </p:nvSpPr>
        <p:spPr>
          <a:xfrm>
            <a:off x="1979712" y="1916832"/>
            <a:ext cx="5184576" cy="4392488"/>
          </a:xfrm>
          <a:prstGeom prst="star6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Dávid </a:t>
            </a:r>
            <a:r>
              <a:rPr lang="sk-SK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Hrubjak</a:t>
            </a:r>
            <a:r>
              <a:rPr lang="sk-SK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algn="ctr"/>
            <a:r>
              <a:rPr lang="sk-SK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Marek </a:t>
            </a:r>
            <a:r>
              <a:rPr lang="sk-SK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Vašátko</a:t>
            </a:r>
            <a:endParaRPr lang="sk-SK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Arkád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62</TotalTime>
  <Words>82</Words>
  <Application>Microsoft Office PowerPoint</Application>
  <PresentationFormat>Prezentácia na obrazovke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Arkáda</vt:lpstr>
      <vt:lpstr>Rozdiely medzi slovenčinou a češtinou </vt:lpstr>
      <vt:lpstr>Snímka 2</vt:lpstr>
      <vt:lpstr>Snímka 3</vt:lpstr>
      <vt:lpstr>Vypracovali: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Rozdiely medzi slovenčinou a češtinou </dc:title>
  <dc:creator>žiak</dc:creator>
  <cp:lastModifiedBy>žiak</cp:lastModifiedBy>
  <cp:revision>9</cp:revision>
  <dcterms:created xsi:type="dcterms:W3CDTF">2015-10-08T07:24:33Z</dcterms:created>
  <dcterms:modified xsi:type="dcterms:W3CDTF">2015-10-08T08:38:07Z</dcterms:modified>
</cp:coreProperties>
</file>